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601200" cy="12801600" type="A3"/>
  <p:notesSz cx="6888163" cy="100187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720090" y="2095082"/>
            <a:ext cx="8161020" cy="4456849"/>
          </a:xfrm>
        </p:spPr>
        <p:txBody>
          <a:bodyPr anchor="b" anchorCtr="1"/>
          <a:lstStyle>
            <a:lvl1pPr algn="ctr">
              <a:defRPr sz="6300"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00150" y="6723802"/>
            <a:ext cx="7200900" cy="3090754"/>
          </a:xfrm>
        </p:spPr>
        <p:txBody>
          <a:bodyPr anchorCtr="1"/>
          <a:lstStyle>
            <a:lvl1pPr marL="0" indent="0" algn="ctr">
              <a:buNone/>
              <a:defRPr sz="2520"/>
            </a:lvl1pPr>
          </a:lstStyle>
          <a:p>
            <a:pPr lvl="0"/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ED65C4-E660-4F22-8DBB-B7EA5D20727E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D1EDBC-D3DC-4C2C-8766-A897B46A596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45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1DEAD9-A6FF-4A07-BA7A-17D7EA00A56E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71E90C-0BBD-495E-839B-2E1CEF3448F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78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870856" y="681566"/>
            <a:ext cx="2070256" cy="1084876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60087" y="681566"/>
            <a:ext cx="6090763" cy="1084876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B1F09C-1336-4C16-B221-D579F7B4F80C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088C54-5F8C-4777-93F7-39E9652DDE7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12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C4BB1A-BCC0-4AEE-9ABE-C86A8EFDE01B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E211B3-4A67-4717-A72F-9F24BEABF51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77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55085" y="3191512"/>
            <a:ext cx="8281035" cy="5325108"/>
          </a:xfrm>
        </p:spPr>
        <p:txBody>
          <a:bodyPr anchor="b"/>
          <a:lstStyle>
            <a:lvl1pPr>
              <a:defRPr sz="6300"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55085" y="8567004"/>
            <a:ext cx="8281035" cy="2800350"/>
          </a:xfrm>
        </p:spPr>
        <p:txBody>
          <a:bodyPr/>
          <a:lstStyle>
            <a:lvl1pPr marL="0" indent="0">
              <a:buNone/>
              <a:defRPr sz="2520"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8C150E-A397-4FE3-B937-696FA76AEEFD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A90CA2-D192-4E04-8330-7C613FD32E9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00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60087" y="3407831"/>
            <a:ext cx="4080509" cy="81224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860612" y="3407831"/>
            <a:ext cx="4080509" cy="81224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1F31FE-ACF3-4A86-8765-97800E8DB51C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D831C7-C1C2-4C14-AFE3-07CB3488677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23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61330" y="681566"/>
            <a:ext cx="8281035" cy="247438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61330" y="3138175"/>
            <a:ext cx="4061755" cy="1537965"/>
          </a:xfrm>
        </p:spPr>
        <p:txBody>
          <a:bodyPr anchor="b"/>
          <a:lstStyle>
            <a:lvl1pPr marL="0" indent="0">
              <a:buNone/>
              <a:defRPr sz="2520" b="1"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61330" y="4676141"/>
            <a:ext cx="4061755" cy="687789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860612" y="3138175"/>
            <a:ext cx="4081762" cy="1537965"/>
          </a:xfrm>
        </p:spPr>
        <p:txBody>
          <a:bodyPr anchor="b"/>
          <a:lstStyle>
            <a:lvl1pPr marL="0" indent="0">
              <a:buNone/>
              <a:defRPr sz="2520" b="1"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860612" y="4676141"/>
            <a:ext cx="4081762" cy="687789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32B48-46A0-4429-9453-FEF64272F03E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55884A-9281-4FAC-AC31-4CF6C1D49C9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0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8BECF7-341B-4952-A451-C6CC0DFC687A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00334B-CE4B-4A73-8153-3950D577008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36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8DE5F1-A89C-44D9-9891-CA7F33BC52BE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65B77D-9D86-4702-9FC0-64DDC2834D5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45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61330" y="853436"/>
            <a:ext cx="3096633" cy="2987043"/>
          </a:xfrm>
        </p:spPr>
        <p:txBody>
          <a:bodyPr anchor="b"/>
          <a:lstStyle>
            <a:lvl1pPr>
              <a:defRPr sz="3360"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081762" y="1843192"/>
            <a:ext cx="4860612" cy="9097429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61330" y="3840480"/>
            <a:ext cx="3096633" cy="7114964"/>
          </a:xfrm>
        </p:spPr>
        <p:txBody>
          <a:bodyPr/>
          <a:lstStyle>
            <a:lvl1pPr marL="0" indent="0">
              <a:buNone/>
              <a:defRPr sz="1680"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9F237B-A28F-45E5-A9AF-8CB7AA8C5529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62675-E61E-4D9D-A93F-863D9590AB4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6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61330" y="853436"/>
            <a:ext cx="3096633" cy="2987043"/>
          </a:xfrm>
        </p:spPr>
        <p:txBody>
          <a:bodyPr anchor="b"/>
          <a:lstStyle>
            <a:lvl1pPr>
              <a:defRPr sz="3360"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081762" y="1843192"/>
            <a:ext cx="4860612" cy="9097429"/>
          </a:xfrm>
        </p:spPr>
        <p:txBody>
          <a:bodyPr/>
          <a:lstStyle>
            <a:lvl1pPr marL="0" indent="0">
              <a:buNone/>
              <a:defRPr sz="3360"/>
            </a:lvl1pPr>
          </a:lstStyle>
          <a:p>
            <a:pPr lvl="0"/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61330" y="3840480"/>
            <a:ext cx="3096633" cy="7114964"/>
          </a:xfrm>
        </p:spPr>
        <p:txBody>
          <a:bodyPr/>
          <a:lstStyle>
            <a:lvl1pPr marL="0" indent="0">
              <a:buNone/>
              <a:defRPr sz="1680"/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6A4908-B9FD-4A18-9E8E-9BD5786C2B3B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A49E81-483E-46CF-B3D0-070B8C31DBC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05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60087" y="681566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60087" y="3407831"/>
            <a:ext cx="8281035" cy="8122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60087" y="11865190"/>
            <a:ext cx="2160270" cy="681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6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877B939-12FC-4A98-A771-FA3DB0FEA35B}" type="datetime1">
              <a:rPr lang="it-IT"/>
              <a:pPr lvl="0"/>
              <a:t>04/11/2024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80402" y="11865190"/>
            <a:ext cx="3240405" cy="681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6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780852" y="11865190"/>
            <a:ext cx="2160270" cy="681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6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17A16FE-ECCE-40E6-A74F-CDD75DB91280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60120" rtl="0" eaLnBrk="1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it-IT" sz="462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40030" marR="0" lvl="0" indent="-240030" algn="l" defTabSz="960120" rtl="0" eaLnBrk="1" fontAlgn="auto" hangingPunct="1">
        <a:lnSpc>
          <a:spcPct val="90000"/>
        </a:lnSpc>
        <a:spcBef>
          <a:spcPts val="1050"/>
        </a:spcBef>
        <a:spcAft>
          <a:spcPts val="0"/>
        </a:spcAft>
        <a:buSzPct val="100000"/>
        <a:buFont typeface="Arial" pitchFamily="34"/>
        <a:buChar char="•"/>
        <a:tabLst/>
        <a:defRPr lang="it-IT" sz="294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20090" marR="0" lvl="1" indent="-240030" algn="l" defTabSz="960120" rtl="0" eaLnBrk="1" fontAlgn="auto" hangingPunct="1">
        <a:lnSpc>
          <a:spcPct val="90000"/>
        </a:lnSpc>
        <a:spcBef>
          <a:spcPts val="525"/>
        </a:spcBef>
        <a:spcAft>
          <a:spcPts val="0"/>
        </a:spcAft>
        <a:buSzPct val="100000"/>
        <a:buFont typeface="Arial" pitchFamily="34"/>
        <a:buChar char="•"/>
        <a:tabLst/>
        <a:defRPr lang="it-IT" sz="252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200150" marR="0" lvl="2" indent="-240030" algn="l" defTabSz="960120" rtl="0" eaLnBrk="1" fontAlgn="auto" hangingPunct="1">
        <a:lnSpc>
          <a:spcPct val="90000"/>
        </a:lnSpc>
        <a:spcBef>
          <a:spcPts val="525"/>
        </a:spcBef>
        <a:spcAft>
          <a:spcPts val="0"/>
        </a:spcAft>
        <a:buSzPct val="100000"/>
        <a:buFont typeface="Arial" pitchFamily="34"/>
        <a:buChar char="•"/>
        <a:tabLst/>
        <a:defRPr lang="it-IT" sz="21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80210" marR="0" lvl="3" indent="-240030" algn="l" defTabSz="960120" rtl="0" eaLnBrk="1" fontAlgn="auto" hangingPunct="1">
        <a:lnSpc>
          <a:spcPct val="90000"/>
        </a:lnSpc>
        <a:spcBef>
          <a:spcPts val="525"/>
        </a:spcBef>
        <a:spcAft>
          <a:spcPts val="0"/>
        </a:spcAft>
        <a:buSzPct val="100000"/>
        <a:buFont typeface="Arial" pitchFamily="34"/>
        <a:buChar char="•"/>
        <a:tabLst/>
        <a:defRPr lang="it-IT" sz="189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160270" marR="0" lvl="4" indent="-240030" algn="l" defTabSz="960120" rtl="0" eaLnBrk="1" fontAlgn="auto" hangingPunct="1">
        <a:lnSpc>
          <a:spcPct val="90000"/>
        </a:lnSpc>
        <a:spcBef>
          <a:spcPts val="525"/>
        </a:spcBef>
        <a:spcAft>
          <a:spcPts val="0"/>
        </a:spcAft>
        <a:buSzPct val="100000"/>
        <a:buFont typeface="Arial" pitchFamily="34"/>
        <a:buChar char="•"/>
        <a:tabLst/>
        <a:defRPr lang="it-IT" sz="189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49"/>
          <p:cNvSpPr/>
          <p:nvPr/>
        </p:nvSpPr>
        <p:spPr>
          <a:xfrm>
            <a:off x="0" y="10502066"/>
            <a:ext cx="9601200" cy="1013996"/>
          </a:xfrm>
          <a:prstGeom prst="rect">
            <a:avLst/>
          </a:prstGeom>
          <a:solidFill>
            <a:srgbClr val="9CCE00"/>
          </a:solidFill>
          <a:ln cap="flat">
            <a:noFill/>
            <a:prstDash val="solid"/>
          </a:ln>
        </p:spPr>
        <p:txBody>
          <a:bodyPr vert="horz" wrap="square" lIns="29562" tIns="14776" rIns="29562" bIns="14776" anchor="ctr" anchorCtr="1" compatLnSpc="1">
            <a:noAutofit/>
          </a:bodyPr>
          <a:lstStyle/>
          <a:p>
            <a:pPr marL="0" marR="0" lvl="0" indent="0" algn="ctr" defTabSz="14781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582" b="0" i="0" u="none" strike="noStrike" kern="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ttangolo 49"/>
          <p:cNvSpPr/>
          <p:nvPr/>
        </p:nvSpPr>
        <p:spPr>
          <a:xfrm>
            <a:off x="0" y="9064191"/>
            <a:ext cx="9601200" cy="1437875"/>
          </a:xfrm>
          <a:prstGeom prst="rect">
            <a:avLst/>
          </a:prstGeom>
          <a:solidFill>
            <a:srgbClr val="FFFF00"/>
          </a:solidFill>
          <a:ln cap="flat">
            <a:noFill/>
            <a:prstDash val="solid"/>
          </a:ln>
        </p:spPr>
        <p:txBody>
          <a:bodyPr vert="horz" wrap="square" lIns="29562" tIns="14776" rIns="29562" bIns="14776" anchor="ctr" anchorCtr="1" compatLnSpc="1">
            <a:noAutofit/>
          </a:bodyPr>
          <a:lstStyle/>
          <a:p>
            <a:pPr marL="0" marR="0" lvl="0" indent="0" algn="ctr" defTabSz="14781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582" b="0" i="0" u="none" strike="noStrike" kern="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ttangolo 8"/>
          <p:cNvSpPr/>
          <p:nvPr/>
        </p:nvSpPr>
        <p:spPr>
          <a:xfrm>
            <a:off x="0" y="0"/>
            <a:ext cx="9601200" cy="1437875"/>
          </a:xfrm>
          <a:prstGeom prst="rect">
            <a:avLst/>
          </a:prstGeom>
          <a:solidFill>
            <a:srgbClr val="9CCE00"/>
          </a:solidFill>
          <a:ln cap="flat">
            <a:noFill/>
            <a:prstDash val="solid"/>
          </a:ln>
        </p:spPr>
        <p:txBody>
          <a:bodyPr vert="horz" wrap="square" lIns="29562" tIns="14776" rIns="29562" bIns="14776" anchor="ctr" anchorCtr="1" compatLnSpc="1">
            <a:noAutofit/>
          </a:bodyPr>
          <a:lstStyle/>
          <a:p>
            <a:pPr marL="0" marR="0" lvl="0" indent="0" algn="ctr" defTabSz="14781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45" b="0" i="0" u="none" strike="noStrike" kern="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5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6229" y="11731331"/>
            <a:ext cx="3340632" cy="80174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Rettangolo 49"/>
          <p:cNvSpPr/>
          <p:nvPr/>
        </p:nvSpPr>
        <p:spPr>
          <a:xfrm>
            <a:off x="0" y="1425997"/>
            <a:ext cx="9601200" cy="1234394"/>
          </a:xfrm>
          <a:prstGeom prst="rect">
            <a:avLst/>
          </a:prstGeom>
          <a:solidFill>
            <a:srgbClr val="FF33CC"/>
          </a:solidFill>
          <a:ln cap="flat">
            <a:noFill/>
            <a:prstDash val="solid"/>
          </a:ln>
        </p:spPr>
        <p:txBody>
          <a:bodyPr vert="horz" wrap="square" lIns="29562" tIns="14776" rIns="29562" bIns="14776" anchor="ctr" anchorCtr="1" compatLnSpc="1">
            <a:noAutofit/>
          </a:bodyPr>
          <a:lstStyle/>
          <a:p>
            <a:pPr marL="0" marR="0" lvl="0" indent="0" algn="ctr" defTabSz="14781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582" b="0" i="0" u="none" strike="noStrike" kern="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CasellaDiTesto 50"/>
          <p:cNvSpPr txBox="1"/>
          <p:nvPr/>
        </p:nvSpPr>
        <p:spPr>
          <a:xfrm>
            <a:off x="1500438" y="1704688"/>
            <a:ext cx="6550661" cy="81897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9562" tIns="14776" rIns="29562" bIns="14776" anchor="t" anchorCtr="1" compatLnSpc="1">
            <a:spAutoFit/>
          </a:bodyPr>
          <a:lstStyle/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i="0" u="none" strike="noStrike" kern="0" cap="none" spc="0" baseline="0" dirty="0">
                <a:solidFill>
                  <a:srgbClr val="FFFF00"/>
                </a:solidFill>
                <a:uFillTx/>
                <a:latin typeface="Verdana" pitchFamily="34"/>
                <a:ea typeface="Times New Roman" pitchFamily="18"/>
              </a:rPr>
              <a:t>DOMENICA </a:t>
            </a:r>
            <a:r>
              <a:rPr lang="it-IT" sz="2800" b="1" i="0" u="none" strike="noStrike" kern="0" cap="none" spc="0" baseline="0" dirty="0" smtClean="0">
                <a:solidFill>
                  <a:srgbClr val="FFFF00"/>
                </a:solidFill>
                <a:uFillTx/>
                <a:latin typeface="Verdana" pitchFamily="34"/>
                <a:ea typeface="Times New Roman" pitchFamily="18"/>
              </a:rPr>
              <a:t>17 </a:t>
            </a:r>
            <a:r>
              <a:rPr lang="it-IT" sz="2800" b="1" i="0" u="none" strike="noStrike" kern="0" cap="none" spc="0" baseline="0" dirty="0">
                <a:solidFill>
                  <a:srgbClr val="FFFF00"/>
                </a:solidFill>
                <a:uFillTx/>
                <a:latin typeface="Verdana" pitchFamily="34"/>
                <a:ea typeface="Times New Roman" pitchFamily="18"/>
              </a:rPr>
              <a:t>NOVEMBRE </a:t>
            </a:r>
            <a:r>
              <a:rPr lang="it-IT" sz="2800" b="1" i="0" u="none" strike="noStrike" kern="0" cap="none" spc="0" baseline="0" dirty="0" smtClean="0">
                <a:solidFill>
                  <a:srgbClr val="FFFF00"/>
                </a:solidFill>
                <a:uFillTx/>
                <a:latin typeface="Verdana" pitchFamily="34"/>
                <a:ea typeface="Times New Roman" pitchFamily="18"/>
              </a:rPr>
              <a:t>2024 </a:t>
            </a:r>
            <a:endParaRPr lang="it-IT" sz="2800" b="1" i="0" u="none" strike="noStrike" kern="0" cap="none" spc="0" baseline="0" dirty="0">
              <a:solidFill>
                <a:srgbClr val="FFFF00"/>
              </a:solidFill>
              <a:uFillTx/>
              <a:latin typeface="Verdana" pitchFamily="34"/>
              <a:ea typeface="Times New Roman" pitchFamily="18"/>
            </a:endParaRP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328" b="1" i="0" u="none" strike="noStrike" kern="0" cap="none" spc="0" baseline="0" dirty="0">
                <a:solidFill>
                  <a:srgbClr val="FFFF00"/>
                </a:solidFill>
                <a:uFillTx/>
                <a:latin typeface="Verdana" pitchFamily="34"/>
                <a:ea typeface="Times New Roman" pitchFamily="18"/>
              </a:rPr>
              <a:t>dalle 10 alle 19</a:t>
            </a:r>
            <a:endParaRPr lang="it-IT" sz="1552" b="0" i="0" u="none" strike="noStrike" kern="0" cap="none" spc="0" baseline="0" dirty="0">
              <a:solidFill>
                <a:srgbClr val="FFFF00"/>
              </a:solidFill>
              <a:uFillTx/>
              <a:latin typeface="Calibri"/>
            </a:endParaRPr>
          </a:p>
        </p:txBody>
      </p:sp>
      <p:sp>
        <p:nvSpPr>
          <p:cNvPr id="8" name="WordArt 4"/>
          <p:cNvSpPr/>
          <p:nvPr/>
        </p:nvSpPr>
        <p:spPr>
          <a:xfrm>
            <a:off x="928262" y="383234"/>
            <a:ext cx="7716758" cy="841814"/>
          </a:xfrm>
          <a:prstGeom prst="rect">
            <a:avLst/>
          </a:prstGeom>
        </p:spPr>
        <p:txBody>
          <a:bodyPr vert="horz" wrap="none" lIns="29562" tIns="14776" rIns="29562" bIns="14776" fromWordArt="1" anchor="t" anchorCtr="1" compatLnSpc="1">
            <a:prstTxWarp prst="textPlain">
              <a:avLst/>
            </a:prstTxWarp>
            <a:noAutofit/>
          </a:bodyPr>
          <a:lstStyle/>
          <a:p>
            <a:pPr marL="0" marR="0" lvl="0" indent="0" algn="ctr" defTabSz="295625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64" b="0" i="0" u="none" strike="noStrike" kern="0" cap="none" spc="0" baseline="0">
                <a:ln w="12701" cap="flat">
                  <a:solidFill>
                    <a:srgbClr val="EAEAEA"/>
                  </a:solidFill>
                  <a:prstDash val="solid"/>
                  <a:round/>
                </a:ln>
                <a:gradFill>
                  <a:gsLst>
                    <a:gs pos="0">
                      <a:srgbClr val="A603AB"/>
                    </a:gs>
                    <a:gs pos="100000">
                      <a:srgbClr val="E81766"/>
                    </a:gs>
                  </a:gsLst>
                  <a:lin ang="0"/>
                </a:gradFill>
                <a:effectLst>
                  <a:outerShdw dist="35924" dir="2700000" algn="tl">
                    <a:srgbClr val="C0C0C0">
                      <a:alpha val="80000"/>
                    </a:srgbClr>
                  </a:outerShdw>
                </a:effectLst>
                <a:uFillTx/>
                <a:latin typeface="Arial Black" pitchFamily="34"/>
              </a:rPr>
              <a:t>Natural Check-up a Idea Salute</a:t>
            </a:r>
          </a:p>
        </p:txBody>
      </p:sp>
      <p:sp>
        <p:nvSpPr>
          <p:cNvPr id="9" name="Rectangle 6"/>
          <p:cNvSpPr/>
          <p:nvPr/>
        </p:nvSpPr>
        <p:spPr>
          <a:xfrm>
            <a:off x="664914" y="2705468"/>
            <a:ext cx="8243453" cy="916926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29562" tIns="14776" rIns="29562" bIns="14776" anchor="ctr" anchorCtr="1" compatLnSpc="1">
            <a:spAutoFit/>
          </a:bodyPr>
          <a:lstStyle/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b="1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GIORNATA DEDICATA ALLA CONOSCENZA DEL PROPRIO STATO DI SALUTE ED AI TRATTAMENTI NATURALI POSSIBILI</a:t>
            </a:r>
          </a:p>
          <a:p>
            <a:pPr marL="0" marR="0" lvl="0" indent="0" algn="ctr" defTabSz="295625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b="1" i="0" u="none" strike="noStrike" kern="0" cap="none" spc="0" baseline="0" dirty="0">
                <a:solidFill>
                  <a:srgbClr val="00B050"/>
                </a:solidFill>
                <a:uFillTx/>
                <a:latin typeface="Arial" pitchFamily="34"/>
                <a:ea typeface="Times New Roman" pitchFamily="18"/>
              </a:rPr>
              <a:t>         </a:t>
            </a:r>
            <a:r>
              <a:rPr lang="it-IT" sz="2000" b="1" i="0" u="none" strike="noStrike" kern="0" cap="none" spc="0" baseline="0" dirty="0">
                <a:solidFill>
                  <a:srgbClr val="00B050"/>
                </a:solidFill>
                <a:highlight>
                  <a:srgbClr val="FFFF00"/>
                </a:highlight>
                <a:uFillTx/>
                <a:latin typeface="Arial" pitchFamily="34"/>
                <a:ea typeface="Times New Roman" pitchFamily="18"/>
              </a:rPr>
              <a:t>DIAGNOSTICA</a:t>
            </a:r>
          </a:p>
          <a:p>
            <a:pPr marL="760104" marR="0" lvl="0" indent="337715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lettura polsi e lingua secondo la medicina ayurvedica 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ecografia </a:t>
            </a:r>
            <a:r>
              <a:rPr lang="it-IT" sz="2100" b="0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tiroidea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kern="0" dirty="0">
                <a:solidFill>
                  <a:srgbClr val="000000"/>
                </a:solidFill>
                <a:latin typeface="Arial" pitchFamily="34"/>
                <a:ea typeface="Times New Roman" pitchFamily="18"/>
              </a:rPr>
              <a:t>c</a:t>
            </a:r>
            <a:r>
              <a:rPr lang="it-IT" sz="2100" kern="0" dirty="0" smtClean="0">
                <a:solidFill>
                  <a:srgbClr val="000000"/>
                </a:solidFill>
                <a:latin typeface="Arial" pitchFamily="34"/>
                <a:ea typeface="Times New Roman" pitchFamily="18"/>
              </a:rPr>
              <a:t>ontrollo nevi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kern="0" dirty="0">
                <a:solidFill>
                  <a:srgbClr val="000000"/>
                </a:solidFill>
                <a:latin typeface="Arial" pitchFamily="34"/>
                <a:ea typeface="Times New Roman" pitchFamily="18"/>
              </a:rPr>
              <a:t>c</a:t>
            </a:r>
            <a:r>
              <a:rPr lang="it-IT" sz="2100" b="0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ontrollo</a:t>
            </a:r>
            <a:r>
              <a:rPr lang="it-IT" sz="2100" b="0" i="0" u="none" strike="noStrike" kern="0" cap="none" spc="0" dirty="0" smtClean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 neurologico</a:t>
            </a:r>
            <a:endParaRPr lang="it-IT" sz="2100" b="0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  <a:ea typeface="Times New Roman" pitchFamily="18"/>
            </a:endParaRP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consulenza </a:t>
            </a: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omeopatica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colloquio psicologico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lettura del corpo secondo la bioenergetica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test grafologico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consulenza per </a:t>
            </a:r>
            <a:r>
              <a:rPr lang="it-IT" sz="2100" b="0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acufeni</a:t>
            </a:r>
            <a:endParaRPr lang="it-IT" sz="1423" b="0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</a:endParaRPr>
          </a:p>
          <a:p>
            <a:pPr marL="760104" marR="0" lvl="0" indent="0" algn="ctr" defTabSz="295625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0" cap="none" spc="0" baseline="0" dirty="0" smtClean="0">
                <a:solidFill>
                  <a:srgbClr val="CE31CE"/>
                </a:solidFill>
                <a:highlight>
                  <a:srgbClr val="FFFF00"/>
                </a:highlight>
                <a:uFillTx/>
                <a:latin typeface="Arial" pitchFamily="34"/>
                <a:ea typeface="Times New Roman" pitchFamily="18"/>
              </a:rPr>
              <a:t>TRATTAMENTI</a:t>
            </a:r>
            <a:endParaRPr lang="it-IT" sz="2400" b="1" i="0" u="none" strike="noStrike" kern="0" cap="none" spc="0" baseline="0" dirty="0">
              <a:solidFill>
                <a:srgbClr val="CE31CE"/>
              </a:solidFill>
              <a:highlight>
                <a:srgbClr val="FFFF00"/>
              </a:highlight>
              <a:uFillTx/>
              <a:latin typeface="Arial" pitchFamily="34"/>
              <a:ea typeface="Times New Roman" pitchFamily="18"/>
            </a:endParaRPr>
          </a:p>
          <a:p>
            <a:pPr marL="760104" marR="0" lvl="0" indent="337715" algn="l" defTabSz="295625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ayurvedico corpo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tecnica metamorfica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massaggio antistress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massaggio olistico</a:t>
            </a:r>
          </a:p>
          <a:p>
            <a:pPr marL="760104" marR="0" lvl="0" indent="337715" algn="l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riflessologia </a:t>
            </a:r>
            <a:r>
              <a:rPr lang="it-IT" sz="2100" b="0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/>
              </a:rPr>
              <a:t>plantare</a:t>
            </a:r>
            <a:endParaRPr lang="it-IT" sz="2100" b="0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</a:endParaRP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000" b="1" kern="0" dirty="0" smtClean="0">
              <a:solidFill>
                <a:srgbClr val="000000"/>
              </a:solidFill>
              <a:latin typeface="Arial" pitchFamily="34"/>
              <a:ea typeface="Times New Roman" pitchFamily="18"/>
            </a:endParaRP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Questa </a:t>
            </a:r>
            <a:r>
              <a:rPr lang="it-IT" sz="2400" b="1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giornata è gratuita </a:t>
            </a: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aperta a tutti a libera offerta</a:t>
            </a:r>
            <a:endParaRPr lang="it-IT" sz="1800" b="0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</a:endParaRP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Il ricavato sarà devoluto in beneficenza</a:t>
            </a: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940" b="0" i="0" u="none" strike="noStrike" kern="0" cap="none" spc="0" baseline="0" dirty="0" smtClean="0">
              <a:solidFill>
                <a:srgbClr val="000000"/>
              </a:solidFill>
              <a:uFillTx/>
              <a:latin typeface="Arial" pitchFamily="34"/>
            </a:endParaRP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 smtClean="0">
                <a:solidFill>
                  <a:srgbClr val="CE31CE"/>
                </a:solidFill>
                <a:uFillTx/>
                <a:latin typeface="Arial" pitchFamily="34"/>
                <a:ea typeface="Times New Roman" pitchFamily="18"/>
              </a:rPr>
              <a:t>Scegli </a:t>
            </a:r>
            <a:r>
              <a:rPr lang="it-IT" sz="2400" b="0" i="0" u="none" strike="noStrike" kern="0" cap="none" spc="0" baseline="0" dirty="0">
                <a:solidFill>
                  <a:srgbClr val="CE31CE"/>
                </a:solidFill>
                <a:uFillTx/>
                <a:latin typeface="Arial" pitchFamily="34"/>
                <a:ea typeface="Times New Roman" pitchFamily="18"/>
              </a:rPr>
              <a:t>e Prenota il tuo trattamento:</a:t>
            </a:r>
            <a:endParaRPr lang="it-IT" sz="1800" b="0" i="0" u="none" strike="noStrike" kern="0" cap="none" spc="0" baseline="0" dirty="0">
              <a:solidFill>
                <a:srgbClr val="CE31CE"/>
              </a:solidFill>
              <a:uFillTx/>
              <a:latin typeface="Arial" pitchFamily="34"/>
            </a:endParaRP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CE31CE"/>
                </a:solidFill>
                <a:uFillTx/>
                <a:latin typeface="Arial" pitchFamily="34"/>
                <a:ea typeface="Times New Roman" pitchFamily="18"/>
              </a:rPr>
              <a:t>via Bertoli, 12 Brescia tel. </a:t>
            </a:r>
            <a:r>
              <a:rPr lang="it-IT" sz="2800" b="1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Times New Roman" pitchFamily="18"/>
              </a:rPr>
              <a:t>030 230 28 40 </a:t>
            </a:r>
            <a:endParaRPr lang="it-IT" sz="2800" b="1" i="0" u="none" strike="noStrike" kern="0" cap="none" spc="0" baseline="0" dirty="0" smtClean="0">
              <a:solidFill>
                <a:srgbClr val="000000"/>
              </a:solidFill>
              <a:uFillTx/>
              <a:latin typeface="Arial" pitchFamily="34"/>
              <a:ea typeface="Times New Roman" pitchFamily="18"/>
            </a:endParaRPr>
          </a:p>
          <a:p>
            <a:pPr marL="0" marR="0" lvl="0" indent="0" algn="ctr" defTabSz="29562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000" b="1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10" name="Rectangle 6"/>
          <p:cNvSpPr/>
          <p:nvPr/>
        </p:nvSpPr>
        <p:spPr>
          <a:xfrm>
            <a:off x="4846320" y="6441066"/>
            <a:ext cx="3798700" cy="292294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29562" tIns="14776" rIns="29562" bIns="14776" anchor="ctr" anchorCtr="1" compatLnSpc="1">
            <a:spAutoFit/>
          </a:bodyPr>
          <a:lstStyle/>
          <a:p>
            <a:pPr marL="760104" indent="337715" defTabSz="295625" hangingPunct="0">
              <a:lnSpc>
                <a:spcPct val="10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000" kern="0" dirty="0" smtClean="0">
              <a:solidFill>
                <a:srgbClr val="000000"/>
              </a:solidFill>
              <a:latin typeface="Arial" pitchFamily="34"/>
            </a:endParaRPr>
          </a:p>
          <a:p>
            <a:pPr marL="760104" indent="337715" defTabSz="295625" hangingPunct="0">
              <a:lnSpc>
                <a:spcPct val="10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100" kern="0" dirty="0" smtClean="0">
              <a:solidFill>
                <a:srgbClr val="000000"/>
              </a:solidFill>
              <a:latin typeface="Arial" pitchFamily="34"/>
            </a:endParaRPr>
          </a:p>
          <a:p>
            <a:pPr marL="760104" indent="337715" defTabSz="295625" hangingPunct="0">
              <a:lnSpc>
                <a:spcPct val="10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100" kern="0" dirty="0">
              <a:solidFill>
                <a:srgbClr val="000000"/>
              </a:solidFill>
              <a:latin typeface="Arial" pitchFamily="34"/>
            </a:endParaRPr>
          </a:p>
          <a:p>
            <a:pPr marL="760104" indent="337715" defTabSz="295625" hangingPunct="0">
              <a:lnSpc>
                <a:spcPct val="10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kern="0" dirty="0" smtClean="0">
                <a:solidFill>
                  <a:srgbClr val="000000"/>
                </a:solidFill>
                <a:latin typeface="Arial" pitchFamily="34"/>
              </a:rPr>
              <a:t>Shiatsu</a:t>
            </a:r>
            <a:endParaRPr lang="it-IT" sz="2100" kern="0" dirty="0">
              <a:solidFill>
                <a:srgbClr val="000000"/>
              </a:solidFill>
              <a:latin typeface="Arial" pitchFamily="34"/>
            </a:endParaRPr>
          </a:p>
          <a:p>
            <a:pPr marL="760104" indent="337715" defTabSz="295625" hangingPunct="0">
              <a:lnSpc>
                <a:spcPct val="10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kern="0" dirty="0">
                <a:solidFill>
                  <a:srgbClr val="000000"/>
                </a:solidFill>
                <a:latin typeface="Arial" pitchFamily="34"/>
              </a:rPr>
              <a:t>shiatsu e tape</a:t>
            </a:r>
          </a:p>
          <a:p>
            <a:pPr marL="760104" indent="337715" defTabSz="295625" hangingPunct="0">
              <a:lnSpc>
                <a:spcPct val="10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kern="0" dirty="0">
                <a:solidFill>
                  <a:srgbClr val="000000"/>
                </a:solidFill>
                <a:latin typeface="Arial" pitchFamily="34"/>
              </a:rPr>
              <a:t>metodo Reme</a:t>
            </a:r>
          </a:p>
          <a:p>
            <a:pPr marL="760104" indent="337715" defTabSz="295625" hangingPunct="0">
              <a:lnSpc>
                <a:spcPct val="10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kern="0" dirty="0">
                <a:solidFill>
                  <a:srgbClr val="000000"/>
                </a:solidFill>
                <a:latin typeface="Arial" pitchFamily="34"/>
              </a:rPr>
              <a:t>trattamento </a:t>
            </a:r>
            <a:r>
              <a:rPr lang="it-IT" sz="2100" kern="0" dirty="0" err="1">
                <a:solidFill>
                  <a:srgbClr val="000000"/>
                </a:solidFill>
                <a:latin typeface="Arial" pitchFamily="34"/>
              </a:rPr>
              <a:t>Bars</a:t>
            </a:r>
            <a:endParaRPr lang="it-IT" sz="2100" kern="0" dirty="0">
              <a:solidFill>
                <a:srgbClr val="000000"/>
              </a:solidFill>
              <a:latin typeface="Arial" pitchFamily="34"/>
            </a:endParaRPr>
          </a:p>
          <a:p>
            <a:pPr marL="760104" lvl="0" indent="337715" defTabSz="295625" hangingPunct="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100" kern="0" dirty="0">
                <a:solidFill>
                  <a:srgbClr val="000000"/>
                </a:solidFill>
                <a:latin typeface="Arial" pitchFamily="34"/>
              </a:rPr>
              <a:t>cranio-sacrale</a:t>
            </a:r>
          </a:p>
          <a:p>
            <a:pPr marL="760104" indent="337715" defTabSz="295625" hangingPunct="0">
              <a:lnSpc>
                <a:spcPct val="10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100" kern="0" dirty="0">
              <a:solidFill>
                <a:srgbClr val="000000"/>
              </a:solidFill>
              <a:latin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NER PRESENT GIORNATA DIAGNOSI IS 19-10-23 REV 00 (2)" id="{A9012E17-84F8-4845-958C-124B7FD6C5AC}" vid="{F5197722-C0F3-4414-9055-034FCB7B10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18549110A3A34D852366F4E4FF7CBF" ma:contentTypeVersion="16" ma:contentTypeDescription="Creare un nuovo documento." ma:contentTypeScope="" ma:versionID="388eacec706e386a3a2def86d4765d4b">
  <xsd:schema xmlns:xsd="http://www.w3.org/2001/XMLSchema" xmlns:xs="http://www.w3.org/2001/XMLSchema" xmlns:p="http://schemas.microsoft.com/office/2006/metadata/properties" xmlns:ns3="6a85f4ff-f400-49d9-a2d2-8142cd81b7a0" xmlns:ns4="928e0398-55db-4ecc-8b02-f91b5807ef7a" targetNamespace="http://schemas.microsoft.com/office/2006/metadata/properties" ma:root="true" ma:fieldsID="42e308fbef795fcc15828a9031314668" ns3:_="" ns4:_="">
    <xsd:import namespace="6a85f4ff-f400-49d9-a2d2-8142cd81b7a0"/>
    <xsd:import namespace="928e0398-55db-4ecc-8b02-f91b5807ef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85f4ff-f400-49d9-a2d2-8142cd81b7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e0398-55db-4ecc-8b02-f91b5807ef7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a85f4ff-f400-49d9-a2d2-8142cd81b7a0" xsi:nil="true"/>
  </documentManagement>
</p:properties>
</file>

<file path=customXml/itemProps1.xml><?xml version="1.0" encoding="utf-8"?>
<ds:datastoreItem xmlns:ds="http://schemas.openxmlformats.org/officeDocument/2006/customXml" ds:itemID="{7DA48D53-DF7B-4217-B08F-6CB40B5B17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85f4ff-f400-49d9-a2d2-8142cd81b7a0"/>
    <ds:schemaRef ds:uri="928e0398-55db-4ecc-8b02-f91b5807ef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BBAFC1-F92D-409A-8665-64C9617EC3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BF16DD-536C-43F9-8142-BEE5C253E8DC}">
  <ds:schemaRefs>
    <ds:schemaRef ds:uri="6a85f4ff-f400-49d9-a2d2-8142cd81b7a0"/>
    <ds:schemaRef ds:uri="http://purl.org/dc/dcmitype/"/>
    <ds:schemaRef ds:uri="http://schemas.microsoft.com/office/2006/documentManagement/types"/>
    <ds:schemaRef ds:uri="928e0398-55db-4ecc-8b02-f91b5807ef7a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BANNER PRESENT GIORNATA DIAGNOSI IS 19 NOVEMBRE</Template>
  <TotalTime>70</TotalTime>
  <Words>112</Words>
  <Application>Microsoft Office PowerPoint</Application>
  <PresentationFormat>Formato A3 (297x420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Verdana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Idea Salute</dc:creator>
  <cp:lastModifiedBy>Anna Tomasoni</cp:lastModifiedBy>
  <cp:revision>7</cp:revision>
  <cp:lastPrinted>2024-10-14T10:21:11Z</cp:lastPrinted>
  <dcterms:created xsi:type="dcterms:W3CDTF">2024-10-08T10:24:02Z</dcterms:created>
  <dcterms:modified xsi:type="dcterms:W3CDTF">2024-11-04T07:39:21Z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0x0101007E18549110A3A34D852366F4E4FF7CBF</vt:lpwstr>
  </property>
</Properties>
</file>